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pt-PT" sz="48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Como foi a sua experiência neste hospital?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83870" y="3243952"/>
            <a:ext cx="5814594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Inquérito a doentes adultos/as internados/as no </a:t>
            </a:r>
            <a:r>
              <a:rPr kumimoji="0" lang="pt-PT" sz="2000" b="1" i="0" u="none" strike="noStrike" kern="1200" cap="none" spc="0" normalizeH="0" baseline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NHS 2026</a:t>
            </a:r>
            <a:endParaRPr kumimoji="0" lang="pt-PT" sz="2000" b="1" i="0" u="none" strike="noStrike" kern="1200" cap="none" spc="0" normalizeH="0" baseline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90127" y="3975021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O hospital está a realizar um inquérito para saber a opinião dos/as doentes sobre os cuidados recebidos </a:t>
            </a:r>
            <a:r>
              <a:rPr lang="pt-PT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durante o internamento</a:t>
            </a:r>
            <a:r>
              <a:rPr kumimoji="0" lang="pt-PT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pt-PT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O inquérito faz parte do programa nacional de </a:t>
            </a:r>
            <a:r>
              <a:rPr lang="pt-PT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melhoria da experiência dos/as doentes internados no hospital. </a:t>
            </a:r>
            <a:r>
              <a:rPr lang="pt-PT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A participação neste inquérito é </a:t>
            </a:r>
            <a:r>
              <a:rPr lang="pt-PT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voluntária </a:t>
            </a:r>
            <a:r>
              <a:rPr lang="pt-PT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pt-PT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e todas as respostas são </a:t>
            </a:r>
            <a:r>
              <a:rPr lang="pt-PT" sz="16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confidenciais</a:t>
            </a:r>
            <a:r>
              <a:rPr lang="pt-PT" sz="16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Azul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>
              <a:spcAft>
                <a:spcPts val="0"/>
              </a:spcAft>
            </a:pPr>
            <a:r>
              <a:rPr lang="pt-P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Se </a:t>
            </a:r>
            <a:r>
              <a:rPr lang="pt-PT" sz="12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não</a:t>
            </a:r>
            <a:r>
              <a:rPr lang="pt-P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quiser participar ou se tiver alguma dúvida sobre o inquérito, contacte:</a:t>
            </a:r>
          </a:p>
          <a:p>
            <a:pPr>
              <a:spcAft>
                <a:spcPts val="0"/>
              </a:spcAft>
            </a:pPr>
            <a:endParaRPr lang="en-US" sz="12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Número de telefone do Trust </a:t>
            </a:r>
            <a:r>
              <a:rPr lang="pt-PT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pt-P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obrigatório)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Endereço de email do Trust (se disponível)</a:t>
            </a:r>
          </a:p>
          <a:p>
            <a:pPr marL="285750" indent="-285750" rtl="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P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Endereço do Trust </a:t>
            </a:r>
            <a:r>
              <a:rPr lang="pt-PT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pt-PT" sz="12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se disponível</a:t>
            </a:r>
            <a:r>
              <a:rPr lang="pt-PT" sz="12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pt-PT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pt-PT" sz="1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rtl="0">
              <a:lnSpc>
                <a:spcPts val="1600"/>
              </a:lnSpc>
              <a:spcAft>
                <a:spcPts val="0"/>
              </a:spcAft>
            </a:pPr>
            <a:r>
              <a:rPr lang="pt-PT" sz="11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183870" y="5628520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rtl="0">
              <a:defRPr/>
            </a:pPr>
            <a:r>
              <a:rPr lang="pt-PT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 for convidado/a a participar, o seu nome, número de telefone e endereço postal serão partilhados com os investigadores, que lhe enviarão uma carta e mensagens de texto com lembretes. Pode preencher este inquérito online ou em papel.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4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146070" y="9016456"/>
            <a:ext cx="3387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pt-PT" sz="1100" b="1" dirty="0">
                <a:solidFill>
                  <a:schemeClr val="bg1"/>
                </a:solidFill>
              </a:rPr>
              <a:t>O Inquérito a doentes internos (adultos) do NHS está autorizado a proceder ao tratamento de dados de contacto, ao abrigo da secção 251 (Lei do NHS de 2006).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6AFD17-AC2F-40DE-9018-D9E565F5A9C2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8FDD0225-2922-446B-8E21-A5AF587445E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3BC72E-5D82-424B-9691-1FC9FF6B5D8B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198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2025-09-25T13:59:49Z</dcterms:created>
  <dcterms:modified xsi:type="dcterms:W3CDTF">2026-09-21T09:09:31Z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